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sldIdLst>
    <p:sldId id="256" r:id="rId7"/>
    <p:sldId id="257" r:id="rId8"/>
    <p:sldId id="258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E61B7-15D8-CFC9-BBC6-CF4ADB3B7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BDC7DB-9DDE-C4D5-0613-20ADF6D50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2D43A-A182-536F-D14D-452683F2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21AE3A-61F9-8373-5CAB-6C47819B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15066-5A64-1355-41B1-AADD9529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86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3696-694A-49E4-8768-44785EE6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0FA784-FB13-6A8A-A568-344005273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EF2AB-A0DD-C9DD-0DC0-55E87B23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BBCB09-AA33-1877-ABD7-DB966723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76CAC-2AB3-FAB0-E253-86467B0F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182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C3313F-3E4B-2A8D-9A19-70E63BA5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FB2A1-B112-BF79-72C9-72AB9F63E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F1D6B5-F192-BBFE-7A3D-1831E3E2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50D63-B5F7-0707-3D28-D650234F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1B25E9-832D-B5E7-01C0-60EDA2B8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63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E61B7-15D8-CFC9-BBC6-CF4ADB3B7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BDC7DB-9DDE-C4D5-0613-20ADF6D50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2D43A-A182-536F-D14D-452683F2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21AE3A-61F9-8373-5CAB-6C47819B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15066-5A64-1355-41B1-AADD9529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64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259DE-0E1F-71A4-01AD-1FFCCCCB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136B09-B298-2CC9-5D00-9A7D62B60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1B211D-49B7-ED42-178C-6429F487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596A01-FBDD-765F-6B5E-658060949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05DC84-ED9F-C1BE-C84D-01170D57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2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6930F-61AB-373D-B507-9593EF06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4D3A04-2EF7-8601-E3DE-04949CF15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F37066-E54E-7DDE-5C44-A1308EDD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53E9D-EF4D-BF07-E6DC-36B1FEC4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FD7D26-1046-69CB-4000-4B331118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11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D413C-890D-08D2-6500-5F6DD9A5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E9AEF5-1AA9-8AD4-15B3-04A87CCE9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563302-FB50-96E7-C728-A63C7D367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F07978-60D7-C8D5-55FC-A0E11AD8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959A5-0231-38B2-8E24-86E06E9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8B8C38-BFE7-89EF-4ECC-0984F186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498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9BF0C-31D7-5B1D-26FC-B55C4C07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B3F46E-8130-9821-F5E8-FC75B0A5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85EDD3-C859-A80F-B2C4-026B7DD3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4B7FC9-E5D9-D48D-C10B-6D4C8F1CC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4CA965-082F-EAB8-7603-B5943C2AE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2097EE-097D-43CC-085E-9E58C1378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4C8515-3A0F-5206-0710-8B7FCDC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6406BCD-5D93-DAE4-CE35-FFD56708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60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26B82-0618-4030-A935-968E01F8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33AB3E4-F41B-FB72-5931-FB982F28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41C1E3-36ED-3BCB-E329-E8C38604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EF1F90-B6A7-8741-E16E-8D41DF6D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381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4F9C0C-790F-6147-3FF4-733CAF80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45E60F-994B-3E71-A0EB-22CFC24B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1A0D4F-725A-B55A-46E2-76B611B0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950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6ACDD-BB10-99BB-5D3E-C6804E28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173420-C39F-99F9-6E82-6F0A58CE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1488F8-DC43-7DD5-2D72-14ED25CEB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C13EA9-D529-B283-64C4-BDC1E75A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01A0B9-9E43-B7DE-92F1-E50A8403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6580EB-E920-9C3C-4FB2-F7BBF17F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67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259DE-0E1F-71A4-01AD-1FFCCCCB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136B09-B298-2CC9-5D00-9A7D62B60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1B211D-49B7-ED42-178C-6429F487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596A01-FBDD-765F-6B5E-658060949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05DC84-ED9F-C1BE-C84D-01170D57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140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B1E47-8D4D-50FE-839A-E4E7F2F7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A2FBA2-01CC-AE9C-8CF4-151BDA07F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762CB-D2A7-F9FE-E78B-6D886D2CB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67B717-596A-7CF4-6C78-DCC072A4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CE7C6F-5FCA-3F43-2F62-0409B616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DA770-D171-6106-10A4-9DC7084C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09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3696-694A-49E4-8768-44785EE6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0FA784-FB13-6A8A-A568-344005273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EF2AB-A0DD-C9DD-0DC0-55E87B23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BBCB09-AA33-1877-ABD7-DB966723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76CAC-2AB3-FAB0-E253-86467B0F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013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C3313F-3E4B-2A8D-9A19-70E63BA5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FB2A1-B112-BF79-72C9-72AB9F63E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F1D6B5-F192-BBFE-7A3D-1831E3E2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50D63-B5F7-0707-3D28-D650234F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1B25E9-832D-B5E7-01C0-60EDA2B8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12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E61B7-15D8-CFC9-BBC6-CF4ADB3B7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BDC7DB-9DDE-C4D5-0613-20ADF6D50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2D43A-A182-536F-D14D-452683F2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21AE3A-61F9-8373-5CAB-6C47819B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15066-5A64-1355-41B1-AADD9529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4762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259DE-0E1F-71A4-01AD-1FFCCCCB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136B09-B298-2CC9-5D00-9A7D62B60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1B211D-49B7-ED42-178C-6429F487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596A01-FBDD-765F-6B5E-658060949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05DC84-ED9F-C1BE-C84D-01170D57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7478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6930F-61AB-373D-B507-9593EF06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4D3A04-2EF7-8601-E3DE-04949CF15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F37066-E54E-7DDE-5C44-A1308EDD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53E9D-EF4D-BF07-E6DC-36B1FEC4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FD7D26-1046-69CB-4000-4B331118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335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D413C-890D-08D2-6500-5F6DD9A5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E9AEF5-1AA9-8AD4-15B3-04A87CCE9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563302-FB50-96E7-C728-A63C7D367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F07978-60D7-C8D5-55FC-A0E11AD8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959A5-0231-38B2-8E24-86E06E9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8B8C38-BFE7-89EF-4ECC-0984F186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67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9BF0C-31D7-5B1D-26FC-B55C4C07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B3F46E-8130-9821-F5E8-FC75B0A5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85EDD3-C859-A80F-B2C4-026B7DD3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4B7FC9-E5D9-D48D-C10B-6D4C8F1CC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4CA965-082F-EAB8-7603-B5943C2AE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2097EE-097D-43CC-085E-9E58C1378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4C8515-3A0F-5206-0710-8B7FCDC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6406BCD-5D93-DAE4-CE35-FFD56708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8904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26B82-0618-4030-A935-968E01F8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33AB3E4-F41B-FB72-5931-FB982F28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41C1E3-36ED-3BCB-E329-E8C38604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EF1F90-B6A7-8741-E16E-8D41DF6D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485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4F9C0C-790F-6147-3FF4-733CAF80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45E60F-994B-3E71-A0EB-22CFC24B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1A0D4F-725A-B55A-46E2-76B611B0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2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6930F-61AB-373D-B507-9593EF06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4D3A04-2EF7-8601-E3DE-04949CF15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F37066-E54E-7DDE-5C44-A1308EDD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53E9D-EF4D-BF07-E6DC-36B1FEC4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FD7D26-1046-69CB-4000-4B331118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090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6ACDD-BB10-99BB-5D3E-C6804E28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173420-C39F-99F9-6E82-6F0A58CE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1488F8-DC43-7DD5-2D72-14ED25CEB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C13EA9-D529-B283-64C4-BDC1E75A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01A0B9-9E43-B7DE-92F1-E50A8403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6580EB-E920-9C3C-4FB2-F7BBF17F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649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B1E47-8D4D-50FE-839A-E4E7F2F7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A2FBA2-01CC-AE9C-8CF4-151BDA07F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762CB-D2A7-F9FE-E78B-6D886D2CB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67B717-596A-7CF4-6C78-DCC072A4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CE7C6F-5FCA-3F43-2F62-0409B616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DA770-D171-6106-10A4-9DC7084C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456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3696-694A-49E4-8768-44785EE6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0FA784-FB13-6A8A-A568-344005273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EF2AB-A0DD-C9DD-0DC0-55E87B23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BBCB09-AA33-1877-ABD7-DB966723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76CAC-2AB3-FAB0-E253-86467B0F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032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C3313F-3E4B-2A8D-9A19-70E63BA5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FB2A1-B112-BF79-72C9-72AB9F63E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F1D6B5-F192-BBFE-7A3D-1831E3E2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50D63-B5F7-0707-3D28-D650234F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1B25E9-832D-B5E7-01C0-60EDA2B8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41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D413C-890D-08D2-6500-5F6DD9A5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E9AEF5-1AA9-8AD4-15B3-04A87CCE9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563302-FB50-96E7-C728-A63C7D367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F07978-60D7-C8D5-55FC-A0E11AD8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959A5-0231-38B2-8E24-86E06E9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8B8C38-BFE7-89EF-4ECC-0984F186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95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9BF0C-31D7-5B1D-26FC-B55C4C07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B3F46E-8130-9821-F5E8-FC75B0A5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85EDD3-C859-A80F-B2C4-026B7DD3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4B7FC9-E5D9-D48D-C10B-6D4C8F1CC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4CA965-082F-EAB8-7603-B5943C2AE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2097EE-097D-43CC-085E-9E58C1378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4C8515-3A0F-5206-0710-8B7FCDC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6406BCD-5D93-DAE4-CE35-FFD56708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99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26B82-0618-4030-A935-968E01F8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33AB3E4-F41B-FB72-5931-FB982F28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41C1E3-36ED-3BCB-E329-E8C38604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EF1F90-B6A7-8741-E16E-8D41DF6D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78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4F9C0C-790F-6147-3FF4-733CAF80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45E60F-994B-3E71-A0EB-22CFC24B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1A0D4F-725A-B55A-46E2-76B611B0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653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6ACDD-BB10-99BB-5D3E-C6804E28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173420-C39F-99F9-6E82-6F0A58CE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1488F8-DC43-7DD5-2D72-14ED25CEB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C13EA9-D529-B283-64C4-BDC1E75A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01A0B9-9E43-B7DE-92F1-E50A8403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6580EB-E920-9C3C-4FB2-F7BBF17F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4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B1E47-8D4D-50FE-839A-E4E7F2F7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A2FBA2-01CC-AE9C-8CF4-151BDA07F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762CB-D2A7-F9FE-E78B-6D886D2CB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67B717-596A-7CF4-6C78-DCC072A4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CE7C6F-5FCA-3F43-2F62-0409B616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DA770-D171-6106-10A4-9DC7084C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0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8AB56B-5021-E224-55C3-E3B2B759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BF171A-6653-D287-4CEC-64320436E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82A86-E5BB-14BE-3F8C-96A6554F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6D63B8-D94C-E6F0-E58F-33043D23D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383E33-492F-DA87-E776-B9AC58D5C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Imagen que contiene mujer, sostener, hombre, niña&#10;&#10;El contenido generado por IA puede ser incorrecto.">
            <a:extLst>
              <a:ext uri="{FF2B5EF4-FFF2-40B4-BE49-F238E27FC236}">
                <a16:creationId xmlns:a16="http://schemas.microsoft.com/office/drawing/2014/main" id="{0EFFE035-5DBB-3141-54C4-4D167ACAA0B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8AB56B-5021-E224-55C3-E3B2B759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BF171A-6653-D287-4CEC-64320436E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82A86-E5BB-14BE-3F8C-96A6554F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6D63B8-D94C-E6F0-E58F-33043D23D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383E33-492F-DA87-E776-B9AC58D5C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 descr="Carta&#10;&#10;El contenido generado por IA puede ser incorrecto.">
            <a:extLst>
              <a:ext uri="{FF2B5EF4-FFF2-40B4-BE49-F238E27FC236}">
                <a16:creationId xmlns:a16="http://schemas.microsoft.com/office/drawing/2014/main" id="{7DC620E7-DF7F-85A0-6968-2F9936D032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8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8AB56B-5021-E224-55C3-E3B2B759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BF171A-6653-D287-4CEC-64320436E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82A86-E5BB-14BE-3F8C-96A6554F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CAFF59-6077-FC4E-9622-974F0848326F}" type="datetimeFigureOut">
              <a:rPr lang="es-ES" smtClean="0"/>
              <a:t>22/12/2025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6D63B8-D94C-E6F0-E58F-33043D23D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383E33-492F-DA87-E776-B9AC58D5C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283DC-2F4F-A346-A9AE-07F17AE0B4C3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E8438D9F-263B-C91D-81AF-D4A5490EBC1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71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19387FCD-7475-A46C-9275-CA94C46CCC9A}"/>
              </a:ext>
            </a:extLst>
          </p:cNvPr>
          <p:cNvSpPr txBox="1"/>
          <p:nvPr/>
        </p:nvSpPr>
        <p:spPr>
          <a:xfrm>
            <a:off x="3222490" y="2175246"/>
            <a:ext cx="6175952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500" b="1" dirty="0"/>
              <a:t>Título de la presentación en negrita tamaño 35, centrado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B6DFD7-B4BA-1F20-5DAC-B250B9C92503}"/>
              </a:ext>
            </a:extLst>
          </p:cNvPr>
          <p:cNvSpPr txBox="1"/>
          <p:nvPr/>
        </p:nvSpPr>
        <p:spPr>
          <a:xfrm>
            <a:off x="3008024" y="4045293"/>
            <a:ext cx="6604885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Insertar autores y centros de trabajo tamaño 20 sin negrita</a:t>
            </a:r>
          </a:p>
        </p:txBody>
      </p:sp>
    </p:spTree>
    <p:extLst>
      <p:ext uri="{BB962C8B-B14F-4D97-AF65-F5344CB8AC3E}">
        <p14:creationId xmlns:p14="http://schemas.microsoft.com/office/powerpoint/2010/main" val="236050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3058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59CF3B52871E43A98F2C0EA124E916" ma:contentTypeVersion="19" ma:contentTypeDescription="Crear nuevo documento." ma:contentTypeScope="" ma:versionID="7dca83ba04439bb58814709d018e1d5d">
  <xsd:schema xmlns:xsd="http://www.w3.org/2001/XMLSchema" xmlns:xs="http://www.w3.org/2001/XMLSchema" xmlns:p="http://schemas.microsoft.com/office/2006/metadata/properties" xmlns:ns2="0b84dae5-6e9f-484b-911b-b3edb3bcf73a" xmlns:ns3="5368a304-d57d-4ed9-a32c-012245118636" targetNamespace="http://schemas.microsoft.com/office/2006/metadata/properties" ma:root="true" ma:fieldsID="4d0ae776a05480a23e00dce7577c482a" ns2:_="" ns3:_="">
    <xsd:import namespace="0b84dae5-6e9f-484b-911b-b3edb3bcf73a"/>
    <xsd:import namespace="5368a304-d57d-4ed9-a32c-0122451186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4dae5-6e9f-484b-911b-b3edb3bcf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92d9e965-4325-4025-902e-c30c63b07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68a304-d57d-4ed9-a32c-012245118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2c9d98-b964-4149-8bf1-5cf1614f84f2}" ma:internalName="TaxCatchAll" ma:showField="CatchAllData" ma:web="5368a304-d57d-4ed9-a32c-0122451186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4dae5-6e9f-484b-911b-b3edb3bcf73a">
      <Terms xmlns="http://schemas.microsoft.com/office/infopath/2007/PartnerControls"/>
    </lcf76f155ced4ddcb4097134ff3c332f>
    <TaxCatchAll xmlns="5368a304-d57d-4ed9-a32c-01224511863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365470-8F15-4D82-9BAC-A9C41059E2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4dae5-6e9f-484b-911b-b3edb3bcf73a"/>
    <ds:schemaRef ds:uri="5368a304-d57d-4ed9-a32c-012245118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89020E-3E05-46C9-93B3-D237F32B6773}">
  <ds:schemaRefs>
    <ds:schemaRef ds:uri="http://schemas.microsoft.com/office/2006/metadata/properties"/>
    <ds:schemaRef ds:uri="http://schemas.microsoft.com/office/infopath/2007/PartnerControls"/>
    <ds:schemaRef ds:uri="0b84dae5-6e9f-484b-911b-b3edb3bcf73a"/>
    <ds:schemaRef ds:uri="5368a304-d57d-4ed9-a32c-012245118636"/>
  </ds:schemaRefs>
</ds:datastoreItem>
</file>

<file path=customXml/itemProps3.xml><?xml version="1.0" encoding="utf-8"?>
<ds:datastoreItem xmlns:ds="http://schemas.openxmlformats.org/officeDocument/2006/customXml" ds:itemID="{0E94A410-4B17-4A39-8A34-9CD7557D17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</Words>
  <Application>Microsoft Office PowerPoint</Application>
  <PresentationFormat>Panorámica</PresentationFormat>
  <Paragraphs>2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IRENE REVIEJO GARCIA</dc:creator>
  <cp:lastModifiedBy>BELEN DOMINGUEZ MORENO</cp:lastModifiedBy>
  <cp:revision>2</cp:revision>
  <dcterms:created xsi:type="dcterms:W3CDTF">2025-12-19T13:53:53Z</dcterms:created>
  <dcterms:modified xsi:type="dcterms:W3CDTF">2025-12-22T08:42:37Z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0x0101008E59CF3B52871E43A98F2C0EA124E916</vt:lpwstr>
  </property>
</Properties>
</file>